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81" r:id="rId4"/>
    <p:sldId id="257" r:id="rId5"/>
    <p:sldId id="259" r:id="rId6"/>
    <p:sldId id="283" r:id="rId7"/>
    <p:sldId id="260" r:id="rId8"/>
    <p:sldId id="266" r:id="rId9"/>
    <p:sldId id="279" r:id="rId10"/>
    <p:sldId id="284" r:id="rId11"/>
    <p:sldId id="282" r:id="rId12"/>
    <p:sldId id="280" r:id="rId13"/>
    <p:sldId id="263" r:id="rId14"/>
    <p:sldId id="267" r:id="rId15"/>
    <p:sldId id="276" r:id="rId16"/>
    <p:sldId id="277" r:id="rId17"/>
    <p:sldId id="261" r:id="rId18"/>
    <p:sldId id="285" r:id="rId19"/>
    <p:sldId id="268" r:id="rId20"/>
    <p:sldId id="269" r:id="rId21"/>
    <p:sldId id="270" r:id="rId22"/>
    <p:sldId id="275" r:id="rId23"/>
    <p:sldId id="273" r:id="rId24"/>
    <p:sldId id="262" r:id="rId25"/>
    <p:sldId id="271" r:id="rId26"/>
    <p:sldId id="278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1"/>
    <p:restoredTop sz="79730"/>
  </p:normalViewPr>
  <p:slideViewPr>
    <p:cSldViewPr snapToGrid="0" snapToObjects="1">
      <p:cViewPr varScale="1">
        <p:scale>
          <a:sx n="128" d="100"/>
          <a:sy n="128" d="100"/>
        </p:scale>
        <p:origin x="1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out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</a:p>
          <a:p>
            <a:endParaRPr lang="en-US" dirty="0"/>
          </a:p>
          <a:p>
            <a:r>
              <a:rPr lang="en-US" dirty="0"/>
              <a:t>Wiring is a lot like plumbing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</a:t>
            </a:r>
            <a:r>
              <a:rPr lang="en-US"/>
              <a:t>get serious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2180549"/>
            <a:ext cx="6844045" cy="249239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Digital output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98" y="524849"/>
            <a:ext cx="19653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5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5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6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/>
              <a:t>Power</a:t>
            </a:r>
          </a:p>
          <a:p>
            <a:endParaRPr lang="en-US" sz="1800"/>
          </a:p>
          <a:p>
            <a:r>
              <a:rPr lang="en-US" sz="1800"/>
              <a:t>Ground</a:t>
            </a:r>
          </a:p>
          <a:p>
            <a:endParaRPr lang="en-US" sz="1800"/>
          </a:p>
          <a:p>
            <a:r>
              <a:rPr lang="en-US" sz="1800"/>
              <a:t>SPIO</a:t>
            </a:r>
          </a:p>
          <a:p>
            <a:endParaRPr lang="en-US" sz="1800"/>
          </a:p>
          <a:p>
            <a:r>
              <a:rPr lang="en-US" sz="180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7619998" y="3282697"/>
            <a:ext cx="3425199" cy="2337870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7619998" y="780235"/>
            <a:ext cx="3425199" cy="2337870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/>
              <a:t>Compact</a:t>
            </a:r>
          </a:p>
          <a:p>
            <a:r>
              <a:rPr lang="en-US"/>
              <a:t>Terse</a:t>
            </a:r>
          </a:p>
          <a:p>
            <a:r>
              <a:rPr lang="en-US"/>
              <a:t>Dynamically Typed</a:t>
            </a:r>
          </a:p>
          <a:p>
            <a:r>
              <a:rPr lang="en-US"/>
              <a:t>Control Characters</a:t>
            </a:r>
          </a:p>
          <a:p>
            <a:r>
              <a:rPr lang="en-US"/>
              <a:t>Structure (Indentation)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Last time you apologized?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40615-1F1C-214C-8F55-FA8FBE79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81" y="5218113"/>
            <a:ext cx="145097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If you *really* want to keep your kit, let’s talk after</a:t>
            </a: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</a:t>
            </a:r>
            <a:r>
              <a:rPr lang="en-US" sz="1800" cap="all" dirty="0">
                <a:solidFill>
                  <a:schemeClr val="tx2"/>
                </a:solidFill>
              </a:rPr>
              <a:t> 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Building our prototype</a:t>
            </a:r>
          </a:p>
          <a:p>
            <a:endParaRPr lang="en-US" sz="2800" dirty="0"/>
          </a:p>
          <a:p>
            <a:r>
              <a:rPr lang="en-US" sz="2800" dirty="0"/>
              <a:t>Coding our application</a:t>
            </a:r>
          </a:p>
          <a:p>
            <a:endParaRPr lang="en-US" sz="2800" dirty="0"/>
          </a:p>
          <a:p>
            <a:r>
              <a:rPr lang="en-US" sz="2800" dirty="0"/>
              <a:t>Testing our solution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DA2C8-F8A1-BF4F-9BC0-8E199F5F2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877095"/>
            <a:ext cx="5457202" cy="2578527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Hardware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dirty="0"/>
              <a:t>Building hardware is all about controlling electricity</a:t>
            </a:r>
          </a:p>
          <a:p>
            <a:endParaRPr lang="en-US" dirty="0"/>
          </a:p>
          <a:p>
            <a:r>
              <a:rPr lang="en-US" dirty="0"/>
              <a:t>Flow is controlled through a circuit</a:t>
            </a:r>
          </a:p>
          <a:p>
            <a:endParaRPr lang="en-US" dirty="0"/>
          </a:p>
          <a:p>
            <a:r>
              <a:rPr lang="en-US" dirty="0"/>
              <a:t>You will have mastered electricity and basically be an X-Men*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61A6936-2787-3144-82E0-1C4BDD711476}"/>
              </a:ext>
            </a:extLst>
          </p:cNvPr>
          <p:cNvSpPr txBox="1">
            <a:spLocks/>
          </p:cNvSpPr>
          <p:nvPr/>
        </p:nvSpPr>
        <p:spPr>
          <a:xfrm>
            <a:off x="1410468" y="6488082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 for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  <a:p>
            <a:pPr lvl="1"/>
            <a:r>
              <a:rPr lang="en-US" sz="2400" dirty="0"/>
              <a:t>Cost</a:t>
            </a:r>
          </a:p>
          <a:p>
            <a:pPr lvl="1"/>
            <a:r>
              <a:rPr lang="en-US" sz="2400" dirty="0"/>
              <a:t>Accessibility</a:t>
            </a:r>
          </a:p>
          <a:p>
            <a:pPr lvl="1"/>
            <a:r>
              <a:rPr lang="en-US" sz="2400" dirty="0"/>
              <a:t>Community</a:t>
            </a:r>
          </a:p>
          <a:p>
            <a:pPr lvl="1"/>
            <a:r>
              <a:rPr lang="en-US" sz="2400" dirty="0"/>
              <a:t>Peripherals</a:t>
            </a:r>
          </a:p>
          <a:p>
            <a:r>
              <a:rPr lang="en-US" dirty="0"/>
              <a:t>First to market</a:t>
            </a:r>
          </a:p>
          <a:p>
            <a:r>
              <a:rPr lang="en-US" dirty="0"/>
              <a:t>Small, light, and “good enough”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I2C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896511" y="4044044"/>
            <a:ext cx="1104444" cy="44631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11029</TotalTime>
  <Words>636</Words>
  <Application>Microsoft Macintosh PowerPoint</Application>
  <PresentationFormat>Widescreen</PresentationFormat>
  <Paragraphs>179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Practical Development</vt:lpstr>
      <vt:lpstr>What *are* we doing?</vt:lpstr>
      <vt:lpstr>Hardware fundamentals</vt:lpstr>
      <vt:lpstr>OUR Hardware – AKA What’s in this box?</vt:lpstr>
      <vt:lpstr>Raspberry Pi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Take 15 more minutes to celebrate!</vt:lpstr>
      <vt:lpstr>Software BASICS</vt:lpstr>
      <vt:lpstr>AS regards Python</vt:lpstr>
      <vt:lpstr>Code power!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82</cp:revision>
  <dcterms:created xsi:type="dcterms:W3CDTF">2018-03-23T17:23:54Z</dcterms:created>
  <dcterms:modified xsi:type="dcterms:W3CDTF">2018-04-12T22:19:33Z</dcterms:modified>
</cp:coreProperties>
</file>